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62" r:id="rId4"/>
    <p:sldId id="279" r:id="rId5"/>
    <p:sldId id="280" r:id="rId6"/>
    <p:sldId id="281" r:id="rId7"/>
    <p:sldId id="275" r:id="rId8"/>
    <p:sldId id="277" r:id="rId9"/>
    <p:sldId id="276" r:id="rId10"/>
    <p:sldId id="271" r:id="rId11"/>
    <p:sldId id="282" r:id="rId12"/>
    <p:sldId id="283" r:id="rId13"/>
    <p:sldId id="258" r:id="rId14"/>
    <p:sldId id="273" r:id="rId15"/>
    <p:sldId id="285" r:id="rId16"/>
    <p:sldId id="284" r:id="rId17"/>
    <p:sldId id="286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91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4a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994302" y="2274838"/>
            <a:ext cx="4203395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Graus de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Liberdade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ircunferência">
            <a:hlinkClick r:id="" action="ppaction://media"/>
            <a:extLst>
              <a:ext uri="{FF2B5EF4-FFF2-40B4-BE49-F238E27FC236}">
                <a16:creationId xmlns:a16="http://schemas.microsoft.com/office/drawing/2014/main" id="{5CDEC0A0-9FD9-498D-878C-D9E51412A0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18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094216" y="2274838"/>
            <a:ext cx="6003567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Medidas da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Circunferência</a:t>
            </a:r>
          </a:p>
        </p:txBody>
      </p:sp>
    </p:spTree>
    <p:extLst>
      <p:ext uri="{BB962C8B-B14F-4D97-AF65-F5344CB8AC3E}">
        <p14:creationId xmlns:p14="http://schemas.microsoft.com/office/powerpoint/2010/main" val="148203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213113" y="2967335"/>
            <a:ext cx="37657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Arquimedes</a:t>
            </a:r>
          </a:p>
        </p:txBody>
      </p:sp>
    </p:spTree>
    <p:extLst>
      <p:ext uri="{BB962C8B-B14F-4D97-AF65-F5344CB8AC3E}">
        <p14:creationId xmlns:p14="http://schemas.microsoft.com/office/powerpoint/2010/main" val="110229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rimentoDaCircunferência">
            <a:hlinkClick r:id="" action="ppaction://media"/>
            <a:extLst>
              <a:ext uri="{FF2B5EF4-FFF2-40B4-BE49-F238E27FC236}">
                <a16:creationId xmlns:a16="http://schemas.microsoft.com/office/drawing/2014/main" id="{F8A61133-E723-4ADD-949F-C83C80EE67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08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050410" y="2274838"/>
            <a:ext cx="4091185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Relações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 retas</a:t>
            </a:r>
          </a:p>
        </p:txBody>
      </p:sp>
    </p:spTree>
    <p:extLst>
      <p:ext uri="{BB962C8B-B14F-4D97-AF65-F5344CB8AC3E}">
        <p14:creationId xmlns:p14="http://schemas.microsoft.com/office/powerpoint/2010/main" val="277066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laçõesComRetas">
            <a:hlinkClick r:id="" action="ppaction://media"/>
            <a:extLst>
              <a:ext uri="{FF2B5EF4-FFF2-40B4-BE49-F238E27FC236}">
                <a16:creationId xmlns:a16="http://schemas.microsoft.com/office/drawing/2014/main" id="{4FC07CAF-6E46-4B4B-A546-BD025A350F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97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294870" y="2274838"/>
            <a:ext cx="3602268" cy="230832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Ângulos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Inscritos</a:t>
            </a:r>
          </a:p>
        </p:txBody>
      </p:sp>
    </p:spTree>
    <p:extLst>
      <p:ext uri="{BB962C8B-B14F-4D97-AF65-F5344CB8AC3E}">
        <p14:creationId xmlns:p14="http://schemas.microsoft.com/office/powerpoint/2010/main" val="303425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2773615" y="2767280"/>
            <a:ext cx="66447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Circunferência</a:t>
            </a:r>
          </a:p>
        </p:txBody>
      </p:sp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ugarGeométrico">
            <a:hlinkClick r:id="" action="ppaction://media"/>
            <a:extLst>
              <a:ext uri="{FF2B5EF4-FFF2-40B4-BE49-F238E27FC236}">
                <a16:creationId xmlns:a16="http://schemas.microsoft.com/office/drawing/2014/main" id="{03890390-1BF8-4480-A1FF-EC01D135CC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roduçãoAParabola">
            <a:hlinkClick r:id="" action="ppaction://media"/>
            <a:extLst>
              <a:ext uri="{FF2B5EF4-FFF2-40B4-BE49-F238E27FC236}">
                <a16:creationId xmlns:a16="http://schemas.microsoft.com/office/drawing/2014/main" id="{C4024A1D-BDD1-446B-AFF3-81C494140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11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ircunferência">
            <a:hlinkClick r:id="" action="ppaction://media"/>
            <a:extLst>
              <a:ext uri="{FF2B5EF4-FFF2-40B4-BE49-F238E27FC236}">
                <a16:creationId xmlns:a16="http://schemas.microsoft.com/office/drawing/2014/main" id="{D33B0487-2C16-4DEC-8DA3-EB984B4154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5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metria">
            <a:hlinkClick r:id="" action="ppaction://media"/>
            <a:extLst>
              <a:ext uri="{FF2B5EF4-FFF2-40B4-BE49-F238E27FC236}">
                <a16:creationId xmlns:a16="http://schemas.microsoft.com/office/drawing/2014/main" id="{8BCB5D8A-0C6C-44EB-920C-8D91EF7A8D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2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nstraçãoDeSimetria1">
            <a:hlinkClick r:id="" action="ppaction://media"/>
            <a:extLst>
              <a:ext uri="{FF2B5EF4-FFF2-40B4-BE49-F238E27FC236}">
                <a16:creationId xmlns:a16="http://schemas.microsoft.com/office/drawing/2014/main" id="{CF1883DB-D78C-4F61-B9C2-300E373A48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454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nstraçãoDeSimetria2">
            <a:hlinkClick r:id="" action="ppaction://media"/>
            <a:extLst>
              <a:ext uri="{FF2B5EF4-FFF2-40B4-BE49-F238E27FC236}">
                <a16:creationId xmlns:a16="http://schemas.microsoft.com/office/drawing/2014/main" id="{4574DD61-CC2D-4E1C-8460-050F3925AA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2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nstraçãoDeSimetria3">
            <a:hlinkClick r:id="" action="ppaction://media"/>
            <a:extLst>
              <a:ext uri="{FF2B5EF4-FFF2-40B4-BE49-F238E27FC236}">
                <a16:creationId xmlns:a16="http://schemas.microsoft.com/office/drawing/2014/main" id="{F37642E5-7BA3-4FCC-A05C-CAEA74A548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428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40</Words>
  <Application>Microsoft Office PowerPoint</Application>
  <PresentationFormat>Widescreen</PresentationFormat>
  <Paragraphs>19</Paragraphs>
  <Slides>17</Slides>
  <Notes>0</Notes>
  <HiddenSlides>0</HiddenSlides>
  <MMClips>18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ALEX MELLO</cp:lastModifiedBy>
  <cp:revision>31</cp:revision>
  <dcterms:created xsi:type="dcterms:W3CDTF">2020-08-26T17:24:15Z</dcterms:created>
  <dcterms:modified xsi:type="dcterms:W3CDTF">2021-05-31T21:16:59Z</dcterms:modified>
</cp:coreProperties>
</file>

<file path=docProps/thumbnail.jpeg>
</file>